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8" r:id="rId2"/>
    <p:sldId id="260" r:id="rId3"/>
    <p:sldId id="259" r:id="rId4"/>
    <p:sldId id="263" r:id="rId5"/>
    <p:sldId id="262" r:id="rId6"/>
    <p:sldId id="261" r:id="rId7"/>
    <p:sldId id="265" r:id="rId8"/>
    <p:sldId id="264" r:id="rId9"/>
    <p:sldId id="267" r:id="rId10"/>
    <p:sldId id="266" r:id="rId11"/>
    <p:sldId id="268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76878" autoAdjust="0"/>
  </p:normalViewPr>
  <p:slideViewPr>
    <p:cSldViewPr snapToGrid="0">
      <p:cViewPr varScale="1">
        <p:scale>
          <a:sx n="31" d="100"/>
          <a:sy n="31" d="100"/>
        </p:scale>
        <p:origin x="-120" y="-13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interSettings" Target="printerSettings/printerSettings1.bin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C4CC78-7BC7-D941-9C5A-E90A583FEC10}" type="datetimeFigureOut">
              <a:rPr lang="nl-NL" smtClean="0"/>
              <a:t>15-03-18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 smtClean="0"/>
              <a:t>Klik om de tekststijl van het model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CAD548-AA4B-7848-8234-68120D78CBF0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171213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FBD6F4-CD9B-584A-A34E-649C473A277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265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1) </a:t>
            </a:r>
            <a:r>
              <a:rPr lang="nl-NL" dirty="0" err="1" smtClean="0"/>
              <a:t>Hiding</a:t>
            </a:r>
            <a:r>
              <a:rPr lang="nl-NL" dirty="0" smtClean="0"/>
              <a:t> is more </a:t>
            </a:r>
            <a:r>
              <a:rPr lang="nl-NL" dirty="0" err="1" smtClean="0"/>
              <a:t>tiring</a:t>
            </a:r>
            <a:r>
              <a:rPr lang="nl-NL" dirty="0" smtClean="0"/>
              <a:t> the living </a:t>
            </a:r>
            <a:r>
              <a:rPr lang="nl-NL" dirty="0" err="1" smtClean="0"/>
              <a:t>your</a:t>
            </a:r>
            <a:r>
              <a:rPr lang="nl-NL" dirty="0" smtClean="0"/>
              <a:t> </a:t>
            </a:r>
            <a:r>
              <a:rPr lang="nl-NL" dirty="0" err="1" smtClean="0"/>
              <a:t>true</a:t>
            </a:r>
            <a:r>
              <a:rPr lang="nl-NL" dirty="0" smtClean="0"/>
              <a:t> </a:t>
            </a:r>
            <a:r>
              <a:rPr lang="nl-NL" dirty="0" err="1" smtClean="0"/>
              <a:t>self</a:t>
            </a:r>
            <a:r>
              <a:rPr lang="nl-NL" dirty="0" smtClean="0"/>
              <a:t> PROMISE</a:t>
            </a:r>
          </a:p>
          <a:p>
            <a:r>
              <a:rPr lang="nl-NL" dirty="0" smtClean="0"/>
              <a:t>2) </a:t>
            </a:r>
            <a:r>
              <a:rPr lang="nl-NL" dirty="0" err="1" smtClean="0"/>
              <a:t>Speaking</a:t>
            </a:r>
            <a:r>
              <a:rPr lang="nl-NL" dirty="0" smtClean="0"/>
              <a:t> up CONNECTION &amp; SUPPORT </a:t>
            </a:r>
          </a:p>
          <a:p>
            <a:r>
              <a:rPr lang="nl-NL" dirty="0" smtClean="0"/>
              <a:t>3) </a:t>
            </a:r>
            <a:r>
              <a:rPr lang="nl-NL" dirty="0" err="1" smtClean="0"/>
              <a:t>Permission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live free </a:t>
            </a:r>
            <a:r>
              <a:rPr lang="nl-NL" dirty="0" err="1" smtClean="0"/>
              <a:t>for</a:t>
            </a:r>
            <a:r>
              <a:rPr lang="nl-NL" dirty="0" smtClean="0"/>
              <a:t> </a:t>
            </a:r>
            <a:r>
              <a:rPr lang="nl-NL" dirty="0" err="1" smtClean="0"/>
              <a:t>someone</a:t>
            </a:r>
            <a:r>
              <a:rPr lang="nl-NL" dirty="0" smtClean="0"/>
              <a:t> ELSE</a:t>
            </a:r>
          </a:p>
          <a:p>
            <a:r>
              <a:rPr lang="nl-NL" dirty="0" smtClean="0"/>
              <a:t/>
            </a:r>
            <a:br>
              <a:rPr lang="nl-NL" dirty="0" smtClean="0"/>
            </a:br>
            <a:endParaRPr lang="nl-NL" dirty="0" smtClean="0"/>
          </a:p>
          <a:p>
            <a:r>
              <a:rPr lang="nl-NL" dirty="0" smtClean="0"/>
              <a:t>BREATH SHARE TRUST </a:t>
            </a:r>
          </a:p>
          <a:p>
            <a:r>
              <a:rPr lang="nl-NL" dirty="0" smtClean="0"/>
              <a:t>WAY </a:t>
            </a:r>
            <a:r>
              <a:rPr lang="nl-NL" dirty="0" err="1" smtClean="0"/>
              <a:t>shape</a:t>
            </a:r>
            <a:r>
              <a:rPr lang="nl-NL" dirty="0" smtClean="0"/>
              <a:t> or form AMAZING </a:t>
            </a:r>
          </a:p>
          <a:p>
            <a:r>
              <a:rPr lang="nl-NL" dirty="0" smtClean="0"/>
              <a:t>LIVE </a:t>
            </a:r>
            <a:r>
              <a:rPr lang="nl-NL" dirty="0" err="1" smtClean="0"/>
              <a:t>your</a:t>
            </a:r>
            <a:r>
              <a:rPr lang="nl-NL" dirty="0" smtClean="0"/>
              <a:t> </a:t>
            </a:r>
            <a:r>
              <a:rPr lang="nl-NL" dirty="0" err="1" smtClean="0"/>
              <a:t>DreamLife</a:t>
            </a:r>
            <a:r>
              <a:rPr lang="nl-NL" dirty="0" smtClean="0"/>
              <a:t> YOU ARE WORTH IT!</a:t>
            </a:r>
          </a:p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AD548-AA4B-7848-8234-68120D78CBF0}" type="slidenum">
              <a:rPr lang="nl-NL" smtClean="0"/>
              <a:t>10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624000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FBD6F4-CD9B-584A-A34E-649C473A277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265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My story Liam </a:t>
            </a:r>
          </a:p>
          <a:p>
            <a:r>
              <a:rPr lang="nl-NL" b="1" dirty="0" smtClean="0"/>
              <a:t>His </a:t>
            </a:r>
            <a:r>
              <a:rPr lang="nl-NL" b="1" dirty="0" err="1" smtClean="0"/>
              <a:t>voice</a:t>
            </a:r>
            <a:r>
              <a:rPr lang="nl-NL" b="1" dirty="0" smtClean="0"/>
              <a:t> </a:t>
            </a:r>
            <a:r>
              <a:rPr lang="nl-NL" b="1" dirty="0" err="1" smtClean="0"/>
              <a:t>spoke</a:t>
            </a:r>
            <a:r>
              <a:rPr lang="nl-NL" b="1" dirty="0" smtClean="0"/>
              <a:t> the </a:t>
            </a:r>
            <a:r>
              <a:rPr lang="nl-NL" b="1" dirty="0" err="1" smtClean="0"/>
              <a:t>words</a:t>
            </a:r>
            <a:r>
              <a:rPr lang="nl-NL" b="1" dirty="0" smtClean="0"/>
              <a:t> of </a:t>
            </a:r>
            <a:r>
              <a:rPr lang="nl-NL" b="1" dirty="0" err="1" smtClean="0"/>
              <a:t>many</a:t>
            </a:r>
            <a:r>
              <a:rPr lang="nl-NL" b="1" dirty="0" smtClean="0"/>
              <a:t> in </a:t>
            </a:r>
            <a:r>
              <a:rPr lang="nl-NL" b="1" dirty="0" err="1" smtClean="0"/>
              <a:t>my</a:t>
            </a:r>
            <a:r>
              <a:rPr lang="nl-NL" b="1" dirty="0" smtClean="0"/>
              <a:t> </a:t>
            </a:r>
            <a:r>
              <a:rPr lang="nl-NL" b="1" dirty="0" err="1" smtClean="0"/>
              <a:t>surroundings</a:t>
            </a:r>
            <a:endParaRPr lang="nl-NL" dirty="0" smtClean="0"/>
          </a:p>
          <a:p>
            <a:r>
              <a:rPr lang="nl-NL" dirty="0" smtClean="0"/>
              <a:t/>
            </a:r>
            <a:br>
              <a:rPr lang="nl-NL" dirty="0" smtClean="0"/>
            </a:br>
            <a:endParaRPr lang="nl-NL" dirty="0" smtClean="0"/>
          </a:p>
          <a:p>
            <a:r>
              <a:rPr lang="nl-NL" dirty="0" err="1" smtClean="0"/>
              <a:t>Crashing</a:t>
            </a:r>
            <a:r>
              <a:rPr lang="nl-NL" dirty="0" smtClean="0"/>
              <a:t> down</a:t>
            </a:r>
          </a:p>
          <a:p>
            <a:r>
              <a:rPr lang="nl-NL" dirty="0" err="1" smtClean="0"/>
              <a:t>Beginning</a:t>
            </a:r>
            <a:r>
              <a:rPr lang="nl-NL" dirty="0" smtClean="0"/>
              <a:t> of </a:t>
            </a:r>
            <a:r>
              <a:rPr lang="nl-NL" dirty="0" err="1" smtClean="0"/>
              <a:t>something</a:t>
            </a:r>
            <a:r>
              <a:rPr lang="nl-NL" dirty="0" smtClean="0"/>
              <a:t> </a:t>
            </a:r>
            <a:r>
              <a:rPr lang="nl-NL" dirty="0" err="1" smtClean="0"/>
              <a:t>beautiful</a:t>
            </a:r>
            <a:endParaRPr lang="nl-NL" dirty="0" smtClean="0"/>
          </a:p>
          <a:p>
            <a:r>
              <a:rPr lang="nl-NL" dirty="0" smtClean="0"/>
              <a:t>Start of the </a:t>
            </a:r>
            <a:r>
              <a:rPr lang="nl-NL" dirty="0" err="1" smtClean="0"/>
              <a:t>journey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find</a:t>
            </a:r>
            <a:r>
              <a:rPr lang="nl-NL" dirty="0" smtClean="0"/>
              <a:t> </a:t>
            </a:r>
            <a:r>
              <a:rPr lang="nl-NL" dirty="0" err="1" smtClean="0"/>
              <a:t>myself</a:t>
            </a:r>
            <a:endParaRPr lang="nl-NL" dirty="0" smtClean="0"/>
          </a:p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FBD6F4-CD9B-584A-A34E-649C473A277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265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My belief </a:t>
            </a:r>
          </a:p>
          <a:p>
            <a:r>
              <a:rPr lang="nl-NL" dirty="0" smtClean="0"/>
              <a:t>Do </a:t>
            </a:r>
            <a:r>
              <a:rPr lang="nl-NL" dirty="0" err="1" smtClean="0"/>
              <a:t>what</a:t>
            </a:r>
            <a:r>
              <a:rPr lang="nl-NL" dirty="0" smtClean="0"/>
              <a:t> is </a:t>
            </a:r>
            <a:r>
              <a:rPr lang="nl-NL" dirty="0" err="1" smtClean="0"/>
              <a:t>expected</a:t>
            </a:r>
            <a:r>
              <a:rPr lang="nl-NL" dirty="0" smtClean="0"/>
              <a:t> of me in </a:t>
            </a:r>
            <a:r>
              <a:rPr lang="nl-NL" dirty="0" err="1" smtClean="0"/>
              <a:t>pursuit</a:t>
            </a:r>
            <a:r>
              <a:rPr lang="nl-NL" dirty="0" smtClean="0"/>
              <a:t> of </a:t>
            </a:r>
            <a:r>
              <a:rPr lang="nl-NL" dirty="0" err="1" smtClean="0"/>
              <a:t>Happiness</a:t>
            </a:r>
            <a:endParaRPr lang="nl-NL" dirty="0" smtClean="0"/>
          </a:p>
          <a:p>
            <a:r>
              <a:rPr lang="nl-NL" dirty="0" smtClean="0"/>
              <a:t>Family </a:t>
            </a:r>
            <a:r>
              <a:rPr lang="nl-NL" dirty="0" err="1" smtClean="0"/>
              <a:t>and</a:t>
            </a:r>
            <a:r>
              <a:rPr lang="nl-NL" dirty="0" smtClean="0"/>
              <a:t> culture: </a:t>
            </a:r>
          </a:p>
          <a:p>
            <a:r>
              <a:rPr lang="nl-NL" dirty="0" smtClean="0"/>
              <a:t>       </a:t>
            </a:r>
            <a:r>
              <a:rPr lang="nl-NL" dirty="0" err="1" smtClean="0"/>
              <a:t>To</a:t>
            </a:r>
            <a:r>
              <a:rPr lang="nl-NL" dirty="0" smtClean="0"/>
              <a:t> fit in, </a:t>
            </a:r>
            <a:r>
              <a:rPr lang="nl-NL" dirty="0" err="1" smtClean="0"/>
              <a:t>how</a:t>
            </a:r>
            <a:r>
              <a:rPr lang="nl-NL" dirty="0" smtClean="0"/>
              <a:t> </a:t>
            </a:r>
            <a:r>
              <a:rPr lang="nl-NL" dirty="0" err="1" smtClean="0"/>
              <a:t>it</a:t>
            </a:r>
            <a:r>
              <a:rPr lang="nl-NL" dirty="0" smtClean="0"/>
              <a:t> </a:t>
            </a:r>
            <a:r>
              <a:rPr lang="nl-NL" dirty="0" err="1" smtClean="0"/>
              <a:t>should</a:t>
            </a:r>
            <a:r>
              <a:rPr lang="nl-NL" dirty="0" smtClean="0"/>
              <a:t> </a:t>
            </a:r>
            <a:r>
              <a:rPr lang="nl-NL" dirty="0" err="1" smtClean="0"/>
              <a:t>be</a:t>
            </a:r>
            <a:endParaRPr lang="nl-NL" dirty="0" smtClean="0"/>
          </a:p>
          <a:p>
            <a:r>
              <a:rPr lang="nl-NL" dirty="0" smtClean="0"/>
              <a:t>       </a:t>
            </a:r>
            <a:r>
              <a:rPr lang="nl-NL" dirty="0" err="1" smtClean="0"/>
              <a:t>Create</a:t>
            </a:r>
            <a:r>
              <a:rPr lang="nl-NL" dirty="0" smtClean="0"/>
              <a:t> a perfect life</a:t>
            </a:r>
          </a:p>
          <a:p>
            <a:r>
              <a:rPr lang="nl-NL" dirty="0" smtClean="0"/>
              <a:t>1) Brush </a:t>
            </a:r>
            <a:r>
              <a:rPr lang="nl-NL" dirty="0" err="1" smtClean="0"/>
              <a:t>it</a:t>
            </a:r>
            <a:r>
              <a:rPr lang="nl-NL" dirty="0" smtClean="0"/>
              <a:t> off HABIT </a:t>
            </a:r>
          </a:p>
          <a:p>
            <a:r>
              <a:rPr lang="nl-NL" dirty="0" smtClean="0"/>
              <a:t>2) Stop &amp; </a:t>
            </a:r>
            <a:r>
              <a:rPr lang="nl-NL" dirty="0" err="1" smtClean="0"/>
              <a:t>Realign</a:t>
            </a:r>
            <a:endParaRPr lang="nl-NL" dirty="0" smtClean="0"/>
          </a:p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AD548-AA4B-7848-8234-68120D78CBF0}" type="slidenum">
              <a:rPr lang="nl-NL" smtClean="0"/>
              <a:t>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218466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 smtClean="0"/>
              <a:t>Assignment</a:t>
            </a:r>
            <a:endParaRPr lang="nl-NL" dirty="0" smtClean="0"/>
          </a:p>
          <a:p>
            <a:r>
              <a:rPr lang="nl-NL" dirty="0" smtClean="0"/>
              <a:t>         *</a:t>
            </a:r>
            <a:r>
              <a:rPr lang="nl-NL" dirty="0" err="1" smtClean="0"/>
              <a:t>Like</a:t>
            </a:r>
            <a:r>
              <a:rPr lang="nl-NL" dirty="0" smtClean="0"/>
              <a:t> a lady</a:t>
            </a:r>
          </a:p>
          <a:p>
            <a:r>
              <a:rPr lang="nl-NL" dirty="0" smtClean="0"/>
              <a:t>Off, </a:t>
            </a:r>
            <a:r>
              <a:rPr lang="nl-NL" dirty="0" err="1" smtClean="0"/>
              <a:t>Distant</a:t>
            </a:r>
            <a:r>
              <a:rPr lang="nl-NL" dirty="0" smtClean="0"/>
              <a:t>, </a:t>
            </a:r>
            <a:r>
              <a:rPr lang="nl-NL" dirty="0" err="1" smtClean="0"/>
              <a:t>Weird</a:t>
            </a:r>
            <a:r>
              <a:rPr lang="nl-NL" dirty="0" smtClean="0"/>
              <a:t>, </a:t>
            </a:r>
            <a:r>
              <a:rPr lang="nl-NL" dirty="0" err="1" smtClean="0"/>
              <a:t>Like</a:t>
            </a:r>
            <a:r>
              <a:rPr lang="nl-NL" dirty="0" smtClean="0"/>
              <a:t> </a:t>
            </a:r>
            <a:r>
              <a:rPr lang="nl-NL" dirty="0" err="1" smtClean="0"/>
              <a:t>it</a:t>
            </a:r>
            <a:r>
              <a:rPr lang="nl-NL" dirty="0" smtClean="0"/>
              <a:t> was </a:t>
            </a:r>
            <a:r>
              <a:rPr lang="nl-NL" dirty="0" err="1" smtClean="0"/>
              <a:t>not</a:t>
            </a:r>
            <a:r>
              <a:rPr lang="nl-NL" dirty="0" smtClean="0"/>
              <a:t> </a:t>
            </a:r>
            <a:r>
              <a:rPr lang="nl-NL" dirty="0" err="1" smtClean="0"/>
              <a:t>you</a:t>
            </a:r>
            <a:endParaRPr lang="nl-NL" dirty="0" smtClean="0"/>
          </a:p>
          <a:p>
            <a:r>
              <a:rPr lang="nl-NL" dirty="0" smtClean="0"/>
              <a:t/>
            </a:r>
            <a:br>
              <a:rPr lang="nl-NL" dirty="0" smtClean="0"/>
            </a:br>
            <a:endParaRPr lang="nl-NL" dirty="0" smtClean="0"/>
          </a:p>
          <a:p>
            <a:r>
              <a:rPr lang="nl-NL" dirty="0" err="1" smtClean="0"/>
              <a:t>Why</a:t>
            </a:r>
            <a:r>
              <a:rPr lang="nl-NL" dirty="0" smtClean="0"/>
              <a:t>?? FEAR </a:t>
            </a:r>
          </a:p>
          <a:p>
            <a:r>
              <a:rPr lang="nl-NL" dirty="0" smtClean="0"/>
              <a:t>* </a:t>
            </a:r>
            <a:r>
              <a:rPr lang="nl-NL" dirty="0" err="1" smtClean="0"/>
              <a:t>Not</a:t>
            </a:r>
            <a:r>
              <a:rPr lang="nl-NL" dirty="0" smtClean="0"/>
              <a:t> fitting in</a:t>
            </a:r>
          </a:p>
          <a:p>
            <a:r>
              <a:rPr lang="nl-NL" dirty="0" smtClean="0"/>
              <a:t>* </a:t>
            </a:r>
            <a:r>
              <a:rPr lang="nl-NL" dirty="0" err="1" smtClean="0"/>
              <a:t>Loosing</a:t>
            </a:r>
            <a:r>
              <a:rPr lang="nl-NL" dirty="0" smtClean="0"/>
              <a:t> </a:t>
            </a:r>
            <a:r>
              <a:rPr lang="nl-NL" dirty="0" err="1" smtClean="0"/>
              <a:t>connection</a:t>
            </a:r>
            <a:r>
              <a:rPr lang="nl-NL" dirty="0" smtClean="0"/>
              <a:t> </a:t>
            </a:r>
          </a:p>
          <a:p>
            <a:r>
              <a:rPr lang="nl-NL" dirty="0" smtClean="0"/>
              <a:t>* </a:t>
            </a:r>
            <a:r>
              <a:rPr lang="nl-NL" dirty="0" err="1" smtClean="0"/>
              <a:t>Alone</a:t>
            </a:r>
            <a:r>
              <a:rPr lang="nl-NL" dirty="0" smtClean="0"/>
              <a:t>, </a:t>
            </a:r>
            <a:r>
              <a:rPr lang="nl-NL" dirty="0" err="1" smtClean="0"/>
              <a:t>not</a:t>
            </a:r>
            <a:r>
              <a:rPr lang="nl-NL" dirty="0" smtClean="0"/>
              <a:t> beging </a:t>
            </a:r>
            <a:r>
              <a:rPr lang="nl-NL" dirty="0" err="1" smtClean="0"/>
              <a:t>loved</a:t>
            </a:r>
            <a:endParaRPr lang="nl-NL" dirty="0" smtClean="0"/>
          </a:p>
          <a:p>
            <a:r>
              <a:rPr lang="nl-NL" b="1" dirty="0" err="1" smtClean="0"/>
              <a:t>Loved</a:t>
            </a:r>
            <a:r>
              <a:rPr lang="nl-NL" b="1" dirty="0" smtClean="0"/>
              <a:t> </a:t>
            </a:r>
            <a:r>
              <a:rPr lang="nl-NL" b="1" dirty="0" err="1" smtClean="0"/>
              <a:t>an</a:t>
            </a:r>
            <a:r>
              <a:rPr lang="nl-NL" b="1" dirty="0" smtClean="0"/>
              <a:t> </a:t>
            </a:r>
            <a:r>
              <a:rPr lang="nl-NL" b="1" dirty="0" err="1" smtClean="0"/>
              <a:t>Acknowledged</a:t>
            </a:r>
            <a:endParaRPr lang="nl-NL" dirty="0" smtClean="0"/>
          </a:p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AD548-AA4B-7848-8234-68120D78CBF0}" type="slidenum">
              <a:rPr lang="nl-NL" smtClean="0"/>
              <a:t>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59423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Moment of </a:t>
            </a:r>
            <a:r>
              <a:rPr lang="nl-NL" dirty="0" err="1" smtClean="0"/>
              <a:t>decision</a:t>
            </a:r>
            <a:r>
              <a:rPr lang="nl-NL" dirty="0" smtClean="0"/>
              <a:t> </a:t>
            </a:r>
            <a:r>
              <a:rPr lang="nl-NL" dirty="0" err="1" smtClean="0"/>
              <a:t>that</a:t>
            </a:r>
            <a:r>
              <a:rPr lang="nl-NL" dirty="0" smtClean="0"/>
              <a:t> </a:t>
            </a:r>
            <a:r>
              <a:rPr lang="nl-NL" dirty="0" err="1" smtClean="0"/>
              <a:t>destiny</a:t>
            </a:r>
            <a:r>
              <a:rPr lang="nl-NL" dirty="0" smtClean="0"/>
              <a:t> is </a:t>
            </a:r>
            <a:r>
              <a:rPr lang="nl-NL" dirty="0" err="1" smtClean="0"/>
              <a:t>shaped</a:t>
            </a:r>
            <a:r>
              <a:rPr lang="nl-NL" dirty="0" smtClean="0"/>
              <a:t>.</a:t>
            </a:r>
          </a:p>
          <a:p>
            <a:r>
              <a:rPr lang="nl-NL" dirty="0" smtClean="0"/>
              <a:t>* Continue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hide</a:t>
            </a:r>
            <a:r>
              <a:rPr lang="nl-NL" dirty="0" smtClean="0"/>
              <a:t>?</a:t>
            </a:r>
          </a:p>
          <a:p>
            <a:pPr marL="171450" indent="-171450">
              <a:buFontTx/>
              <a:buChar char="•"/>
            </a:pPr>
            <a:r>
              <a:rPr lang="nl-NL" dirty="0" smtClean="0"/>
              <a:t>delay </a:t>
            </a:r>
            <a:r>
              <a:rPr lang="nl-NL" dirty="0" err="1" smtClean="0"/>
              <a:t>your</a:t>
            </a:r>
            <a:r>
              <a:rPr lang="nl-NL" dirty="0" smtClean="0"/>
              <a:t> </a:t>
            </a:r>
            <a:r>
              <a:rPr lang="nl-NL" dirty="0" err="1" smtClean="0"/>
              <a:t>calling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fit in?</a:t>
            </a:r>
          </a:p>
          <a:p>
            <a:pPr marL="171450" indent="-171450">
              <a:buFontTx/>
              <a:buChar char="•"/>
            </a:pPr>
            <a:endParaRPr lang="nl-NL" dirty="0" smtClean="0"/>
          </a:p>
          <a:p>
            <a:r>
              <a:rPr lang="nl-NL" dirty="0" smtClean="0"/>
              <a:t>DECISION - True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yourself</a:t>
            </a:r>
            <a:r>
              <a:rPr lang="nl-NL" dirty="0" smtClean="0"/>
              <a:t> - COURAGE</a:t>
            </a:r>
          </a:p>
          <a:p>
            <a:r>
              <a:rPr lang="nl-NL" dirty="0" err="1" smtClean="0"/>
              <a:t>Scared</a:t>
            </a:r>
            <a:r>
              <a:rPr lang="nl-NL" dirty="0" smtClean="0"/>
              <a:t>? </a:t>
            </a:r>
            <a:r>
              <a:rPr lang="nl-NL" dirty="0" err="1" smtClean="0"/>
              <a:t>Join</a:t>
            </a:r>
            <a:r>
              <a:rPr lang="nl-NL" dirty="0" smtClean="0"/>
              <a:t> the club</a:t>
            </a:r>
          </a:p>
          <a:p>
            <a:r>
              <a:rPr lang="nl-NL" dirty="0" smtClean="0"/>
              <a:t>* </a:t>
            </a:r>
            <a:r>
              <a:rPr lang="nl-NL" dirty="0" err="1" smtClean="0"/>
              <a:t>fight</a:t>
            </a:r>
            <a:r>
              <a:rPr lang="nl-NL" dirty="0" smtClean="0"/>
              <a:t> </a:t>
            </a:r>
            <a:r>
              <a:rPr lang="nl-NL" dirty="0" err="1" smtClean="0"/>
              <a:t>fear</a:t>
            </a:r>
            <a:endParaRPr lang="nl-NL" dirty="0" smtClean="0"/>
          </a:p>
          <a:p>
            <a:r>
              <a:rPr lang="nl-NL" dirty="0" smtClean="0"/>
              <a:t>* </a:t>
            </a:r>
            <a:r>
              <a:rPr lang="nl-NL" dirty="0" err="1" smtClean="0"/>
              <a:t>fighting</a:t>
            </a:r>
            <a:r>
              <a:rPr lang="nl-NL" dirty="0" smtClean="0"/>
              <a:t> PROUD of </a:t>
            </a:r>
            <a:r>
              <a:rPr lang="nl-NL" dirty="0" err="1" smtClean="0"/>
              <a:t>you</a:t>
            </a:r>
            <a:endParaRPr lang="nl-NL" dirty="0" smtClean="0"/>
          </a:p>
          <a:p>
            <a:r>
              <a:rPr lang="nl-NL" dirty="0" smtClean="0"/>
              <a:t>* </a:t>
            </a:r>
            <a:r>
              <a:rPr lang="nl-NL" dirty="0" err="1" smtClean="0"/>
              <a:t>staying</a:t>
            </a:r>
            <a:r>
              <a:rPr lang="nl-NL" dirty="0" smtClean="0"/>
              <a:t> out of </a:t>
            </a:r>
            <a:r>
              <a:rPr lang="nl-NL" dirty="0" err="1" smtClean="0"/>
              <a:t>hiding</a:t>
            </a:r>
            <a:r>
              <a:rPr lang="nl-NL" dirty="0" smtClean="0"/>
              <a:t> </a:t>
            </a:r>
          </a:p>
          <a:p>
            <a:r>
              <a:rPr lang="nl-NL" dirty="0" smtClean="0"/>
              <a:t>* </a:t>
            </a:r>
            <a:r>
              <a:rPr lang="nl-NL" dirty="0" err="1" smtClean="0"/>
              <a:t>Connecting</a:t>
            </a:r>
            <a:endParaRPr lang="nl-NL" dirty="0" smtClean="0"/>
          </a:p>
          <a:p>
            <a:r>
              <a:rPr lang="nl-NL" dirty="0" smtClean="0"/>
              <a:t/>
            </a:r>
            <a:br>
              <a:rPr lang="nl-NL" dirty="0" smtClean="0"/>
            </a:br>
            <a:endParaRPr lang="nl-NL" dirty="0" smtClean="0"/>
          </a:p>
          <a:p>
            <a:r>
              <a:rPr lang="nl-NL" b="1" dirty="0" err="1" smtClean="0"/>
              <a:t>You</a:t>
            </a:r>
            <a:r>
              <a:rPr lang="nl-NL" b="1" dirty="0" smtClean="0"/>
              <a:t> </a:t>
            </a:r>
            <a:r>
              <a:rPr lang="nl-NL" b="1" dirty="0" err="1" smtClean="0"/>
              <a:t>don't</a:t>
            </a:r>
            <a:r>
              <a:rPr lang="nl-NL" b="1" dirty="0" smtClean="0"/>
              <a:t> </a:t>
            </a:r>
            <a:r>
              <a:rPr lang="nl-NL" b="1" dirty="0" err="1" smtClean="0"/>
              <a:t>find</a:t>
            </a:r>
            <a:r>
              <a:rPr lang="nl-NL" b="1" dirty="0" smtClean="0"/>
              <a:t> out </a:t>
            </a:r>
            <a:r>
              <a:rPr lang="nl-NL" b="1" dirty="0" err="1" smtClean="0"/>
              <a:t>who</a:t>
            </a:r>
            <a:r>
              <a:rPr lang="nl-NL" b="1" dirty="0" smtClean="0"/>
              <a:t> </a:t>
            </a:r>
            <a:r>
              <a:rPr lang="nl-NL" b="1" dirty="0" err="1" smtClean="0"/>
              <a:t>you</a:t>
            </a:r>
            <a:r>
              <a:rPr lang="nl-NL" b="1" dirty="0" smtClean="0"/>
              <a:t> are </a:t>
            </a:r>
            <a:r>
              <a:rPr lang="nl-NL" b="1" dirty="0" err="1" smtClean="0"/>
              <a:t>unless</a:t>
            </a:r>
            <a:r>
              <a:rPr lang="nl-NL" b="1" dirty="0" smtClean="0"/>
              <a:t> </a:t>
            </a:r>
            <a:r>
              <a:rPr lang="nl-NL" b="1" dirty="0" err="1" smtClean="0"/>
              <a:t>you</a:t>
            </a:r>
            <a:r>
              <a:rPr lang="nl-NL" b="1" dirty="0" smtClean="0"/>
              <a:t> </a:t>
            </a:r>
            <a:r>
              <a:rPr lang="nl-NL" b="1" dirty="0" err="1" smtClean="0"/>
              <a:t>work</a:t>
            </a:r>
            <a:r>
              <a:rPr lang="nl-NL" b="1" dirty="0" smtClean="0"/>
              <a:t> at it.</a:t>
            </a:r>
            <a:r>
              <a:rPr lang="nl-NL" dirty="0" smtClean="0"/>
              <a:t> </a:t>
            </a:r>
          </a:p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AD548-AA4B-7848-8234-68120D78CBF0}" type="slidenum">
              <a:rPr lang="nl-NL" smtClean="0"/>
              <a:t>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291508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FEAR </a:t>
            </a:r>
          </a:p>
          <a:p>
            <a:r>
              <a:rPr lang="nl-NL" dirty="0" smtClean="0"/>
              <a:t>HABIT</a:t>
            </a:r>
          </a:p>
          <a:p>
            <a:r>
              <a:rPr lang="nl-NL" dirty="0" smtClean="0"/>
              <a:t>DECISION </a:t>
            </a:r>
          </a:p>
          <a:p>
            <a:r>
              <a:rPr lang="nl-NL" dirty="0" smtClean="0"/>
              <a:t>SHARE</a:t>
            </a:r>
          </a:p>
          <a:p>
            <a:r>
              <a:rPr lang="nl-NL" dirty="0" smtClean="0"/>
              <a:t/>
            </a:r>
            <a:br>
              <a:rPr lang="nl-NL" dirty="0" smtClean="0"/>
            </a:br>
            <a:endParaRPr lang="nl-NL" dirty="0" smtClean="0"/>
          </a:p>
          <a:p>
            <a:r>
              <a:rPr lang="nl-NL" dirty="0" err="1" smtClean="0"/>
              <a:t>Assignment</a:t>
            </a:r>
            <a:r>
              <a:rPr lang="nl-NL" dirty="0" smtClean="0"/>
              <a:t> 2</a:t>
            </a:r>
          </a:p>
          <a:p>
            <a:endParaRPr lang="nl-NL" dirty="0" smtClean="0"/>
          </a:p>
          <a:p>
            <a:r>
              <a:rPr lang="nl-NL" b="1" dirty="0" err="1" smtClean="0"/>
              <a:t>With</a:t>
            </a:r>
            <a:r>
              <a:rPr lang="nl-NL" b="1" dirty="0" smtClean="0"/>
              <a:t> </a:t>
            </a:r>
            <a:r>
              <a:rPr lang="nl-NL" b="1" dirty="0" err="1" smtClean="0"/>
              <a:t>all</a:t>
            </a:r>
            <a:r>
              <a:rPr lang="nl-NL" b="1" dirty="0" smtClean="0"/>
              <a:t> </a:t>
            </a:r>
            <a:r>
              <a:rPr lang="nl-NL" b="1" dirty="0" err="1" smtClean="0"/>
              <a:t>matters</a:t>
            </a:r>
            <a:r>
              <a:rPr lang="nl-NL" b="1" dirty="0" smtClean="0"/>
              <a:t> of the </a:t>
            </a:r>
            <a:r>
              <a:rPr lang="nl-NL" b="1" dirty="0" err="1" smtClean="0"/>
              <a:t>heart</a:t>
            </a:r>
            <a:r>
              <a:rPr lang="nl-NL" b="1" dirty="0" smtClean="0"/>
              <a:t> </a:t>
            </a:r>
            <a:r>
              <a:rPr lang="nl-NL" b="1" dirty="0" err="1" smtClean="0"/>
              <a:t>you</a:t>
            </a:r>
            <a:r>
              <a:rPr lang="nl-NL" b="1" dirty="0" smtClean="0"/>
              <a:t> </a:t>
            </a:r>
            <a:r>
              <a:rPr lang="nl-NL" b="1" dirty="0" err="1" smtClean="0"/>
              <a:t>know</a:t>
            </a:r>
            <a:r>
              <a:rPr lang="nl-NL" b="1" dirty="0" smtClean="0"/>
              <a:t> </a:t>
            </a:r>
            <a:r>
              <a:rPr lang="nl-NL" b="1" dirty="0" err="1" smtClean="0"/>
              <a:t>when</a:t>
            </a:r>
            <a:r>
              <a:rPr lang="nl-NL" b="1" dirty="0" smtClean="0"/>
              <a:t> </a:t>
            </a:r>
            <a:r>
              <a:rPr lang="nl-NL" b="1" dirty="0" err="1" smtClean="0"/>
              <a:t>you</a:t>
            </a:r>
            <a:r>
              <a:rPr lang="nl-NL" b="1" dirty="0" smtClean="0"/>
              <a:t> found it.</a:t>
            </a:r>
            <a:endParaRPr lang="nl-NL" dirty="0" smtClean="0"/>
          </a:p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AD548-AA4B-7848-8234-68120D78CBF0}" type="slidenum">
              <a:rPr lang="nl-NL" smtClean="0"/>
              <a:t>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889400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 smtClean="0"/>
              <a:t>Welcome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FEAR!</a:t>
            </a:r>
          </a:p>
          <a:p>
            <a:r>
              <a:rPr lang="nl-NL" dirty="0" err="1" smtClean="0"/>
              <a:t>This</a:t>
            </a:r>
            <a:r>
              <a:rPr lang="nl-NL" dirty="0" smtClean="0"/>
              <a:t> is </a:t>
            </a:r>
            <a:r>
              <a:rPr lang="nl-NL" dirty="0" err="1" smtClean="0"/>
              <a:t>not</a:t>
            </a:r>
            <a:r>
              <a:rPr lang="nl-NL" dirty="0" smtClean="0"/>
              <a:t> the </a:t>
            </a:r>
            <a:r>
              <a:rPr lang="nl-NL" dirty="0" err="1" smtClean="0"/>
              <a:t>place</a:t>
            </a:r>
            <a:endParaRPr lang="nl-NL" dirty="0" smtClean="0"/>
          </a:p>
          <a:p>
            <a:r>
              <a:rPr lang="nl-NL" dirty="0" err="1" smtClean="0"/>
              <a:t>Vulnerable</a:t>
            </a:r>
            <a:r>
              <a:rPr lang="nl-NL" dirty="0" smtClean="0"/>
              <a:t> -&gt; right kind of </a:t>
            </a:r>
            <a:r>
              <a:rPr lang="nl-NL" dirty="0" err="1" smtClean="0"/>
              <a:t>people</a:t>
            </a:r>
            <a:r>
              <a:rPr lang="nl-NL" dirty="0" smtClean="0"/>
              <a:t>  TRUST</a:t>
            </a:r>
          </a:p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AD548-AA4B-7848-8234-68120D78CBF0}" type="slidenum">
              <a:rPr lang="nl-NL" smtClean="0"/>
              <a:t>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489971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SKODA</a:t>
            </a:r>
          </a:p>
          <a:p>
            <a:r>
              <a:rPr lang="nl-NL" dirty="0" err="1" smtClean="0"/>
              <a:t>Staircase</a:t>
            </a:r>
            <a:endParaRPr lang="nl-NL" dirty="0" smtClean="0"/>
          </a:p>
          <a:p>
            <a:r>
              <a:rPr lang="nl-NL" dirty="0" smtClean="0"/>
              <a:t/>
            </a:r>
            <a:br>
              <a:rPr lang="nl-NL" dirty="0" smtClean="0"/>
            </a:br>
            <a:endParaRPr lang="nl-NL" dirty="0" smtClean="0"/>
          </a:p>
          <a:p>
            <a:r>
              <a:rPr lang="nl-NL" dirty="0" smtClean="0"/>
              <a:t>My </a:t>
            </a:r>
            <a:r>
              <a:rPr lang="nl-NL" dirty="0" err="1" smtClean="0"/>
              <a:t>DreamLife</a:t>
            </a:r>
            <a:endParaRPr lang="nl-NL" dirty="0" smtClean="0"/>
          </a:p>
          <a:p>
            <a:r>
              <a:rPr lang="nl-NL" dirty="0" smtClean="0"/>
              <a:t>Challenge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be</a:t>
            </a:r>
            <a:r>
              <a:rPr lang="nl-NL" dirty="0" smtClean="0"/>
              <a:t> the best </a:t>
            </a:r>
            <a:r>
              <a:rPr lang="nl-NL" dirty="0" err="1" smtClean="0"/>
              <a:t>version</a:t>
            </a:r>
            <a:r>
              <a:rPr lang="nl-NL" dirty="0" smtClean="0"/>
              <a:t> of me</a:t>
            </a:r>
          </a:p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AD548-AA4B-7848-8234-68120D78CBF0}" type="slidenum">
              <a:rPr lang="nl-NL" smtClean="0"/>
              <a:t>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716934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AE6E4-F4E0-436E-96DC-579B6E39D0A9}" type="datetimeFigureOut">
              <a:rPr lang="en-US" smtClean="0"/>
              <a:t>15-03-18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AC664-15A7-4E72-96F3-E188B6D22A5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5984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AE6E4-F4E0-436E-96DC-579B6E39D0A9}" type="datetimeFigureOut">
              <a:rPr lang="en-US" smtClean="0"/>
              <a:t>15-03-18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AC664-15A7-4E72-96F3-E188B6D22A5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5135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AE6E4-F4E0-436E-96DC-579B6E39D0A9}" type="datetimeFigureOut">
              <a:rPr lang="en-US" smtClean="0"/>
              <a:t>15-03-18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AC664-15A7-4E72-96F3-E188B6D22A5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5922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457679"/>
            <a:ext cx="13988716" cy="9315679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 rot="21078797">
            <a:off x="-962525" y="-1702082"/>
            <a:ext cx="15544800" cy="340416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6448926"/>
            <a:ext cx="13988716" cy="40907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13"/>
          <p:cNvSpPr>
            <a:spLocks noGrp="1"/>
          </p:cNvSpPr>
          <p:nvPr>
            <p:ph type="title" hasCustomPrompt="1"/>
          </p:nvPr>
        </p:nvSpPr>
        <p:spPr>
          <a:xfrm>
            <a:off x="838200" y="2856435"/>
            <a:ext cx="10515600" cy="1710463"/>
          </a:xfrm>
        </p:spPr>
        <p:txBody>
          <a:bodyPr>
            <a:normAutofit/>
          </a:bodyPr>
          <a:lstStyle>
            <a:lvl1pPr>
              <a:defRPr sz="6600">
                <a:ln>
                  <a:noFill/>
                </a:ln>
                <a:solidFill>
                  <a:schemeClr val="bg1"/>
                </a:solidFill>
                <a:effectLst>
                  <a:reflection stA="45000" endPos="0" dist="50800" dir="5400000" sy="-100000" algn="bl" rotWithShape="0"/>
                </a:effectLst>
                <a:latin typeface="Helvetica LT Black" charset="0"/>
                <a:ea typeface="Helvetica LT Black" charset="0"/>
                <a:cs typeface="Helvetica LT Black" charset="0"/>
              </a:defRPr>
            </a:lvl1pPr>
          </a:lstStyle>
          <a:p>
            <a:r>
              <a:rPr lang="en-US" dirty="0" smtClean="0"/>
              <a:t>Your Name</a:t>
            </a:r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73803">
            <a:off x="957149" y="204758"/>
            <a:ext cx="5727311" cy="1691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6625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AE6E4-F4E0-436E-96DC-579B6E39D0A9}" type="datetimeFigureOut">
              <a:rPr lang="en-US" smtClean="0"/>
              <a:t>15-03-18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AC664-15A7-4E72-96F3-E188B6D22A5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7388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AE6E4-F4E0-436E-96DC-579B6E39D0A9}" type="datetimeFigureOut">
              <a:rPr lang="en-US" smtClean="0"/>
              <a:t>15-03-18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AC664-15A7-4E72-96F3-E188B6D22A5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4967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AE6E4-F4E0-436E-96DC-579B6E39D0A9}" type="datetimeFigureOut">
              <a:rPr lang="en-US" smtClean="0"/>
              <a:t>15-03-18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AC664-15A7-4E72-96F3-E188B6D22A5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9201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AE6E4-F4E0-436E-96DC-579B6E39D0A9}" type="datetimeFigureOut">
              <a:rPr lang="en-US" smtClean="0"/>
              <a:t>15-03-18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AC664-15A7-4E72-96F3-E188B6D22A5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1599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AE6E4-F4E0-436E-96DC-579B6E39D0A9}" type="datetimeFigureOut">
              <a:rPr lang="en-US" smtClean="0"/>
              <a:t>15-03-18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AC664-15A7-4E72-96F3-E188B6D22A5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25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AE6E4-F4E0-436E-96DC-579B6E39D0A9}" type="datetimeFigureOut">
              <a:rPr lang="en-US" smtClean="0"/>
              <a:t>15-03-18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AC664-15A7-4E72-96F3-E188B6D22A5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24905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AE6E4-F4E0-436E-96DC-579B6E39D0A9}" type="datetimeFigureOut">
              <a:rPr lang="en-US" smtClean="0"/>
              <a:t>15-03-18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AC664-15A7-4E72-96F3-E188B6D22A5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9197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AE6E4-F4E0-436E-96DC-579B6E39D0A9}" type="datetimeFigureOut">
              <a:rPr lang="en-US" smtClean="0"/>
              <a:t>15-03-18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AC664-15A7-4E72-96F3-E188B6D22A5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2476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3AE6E4-F4E0-436E-96DC-579B6E39D0A9}" type="datetimeFigureOut">
              <a:rPr lang="en-US" smtClean="0"/>
              <a:t>15-03-18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2AC664-15A7-4E72-96F3-E188B6D22A5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3011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10897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867085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132827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Jennifer van </a:t>
            </a:r>
            <a:r>
              <a:rPr lang="en-US" dirty="0" err="1" smtClean="0"/>
              <a:t>Balkom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81585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10897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257030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947717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93884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336567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392422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679078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118</Words>
  <Application>Microsoft Macintosh PowerPoint</Application>
  <PresentationFormat>Aangepast</PresentationFormat>
  <Paragraphs>68</Paragraphs>
  <Slides>11</Slides>
  <Notes>10</Notes>
  <HiddenSlides>0</HiddenSlides>
  <MMClips>0</MMClips>
  <ScaleCrop>false</ScaleCrop>
  <HeadingPairs>
    <vt:vector size="4" baseType="variant">
      <vt:variant>
        <vt:lpstr>Thema</vt:lpstr>
      </vt:variant>
      <vt:variant>
        <vt:i4>1</vt:i4>
      </vt:variant>
      <vt:variant>
        <vt:lpstr>Diatitels</vt:lpstr>
      </vt:variant>
      <vt:variant>
        <vt:i4>11</vt:i4>
      </vt:variant>
    </vt:vector>
  </HeadingPairs>
  <TitlesOfParts>
    <vt:vector size="12" baseType="lpstr">
      <vt:lpstr>Office Theme</vt:lpstr>
      <vt:lpstr>PowerPoint-presentatie</vt:lpstr>
      <vt:lpstr>Jennifer van Balkom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R. Mehra</dc:creator>
  <cp:lastModifiedBy>Mette Reitsma</cp:lastModifiedBy>
  <cp:revision>5</cp:revision>
  <dcterms:created xsi:type="dcterms:W3CDTF">2018-03-02T23:42:13Z</dcterms:created>
  <dcterms:modified xsi:type="dcterms:W3CDTF">2018-03-15T06:39:19Z</dcterms:modified>
</cp:coreProperties>
</file>